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</p:sldIdLst>
  <p:sldSz cx="9601200" cy="12801600" type="A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176"/>
    <a:srgbClr val="BD488B"/>
    <a:srgbClr val="F6B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 snapToObjects="1">
      <p:cViewPr varScale="1">
        <p:scale>
          <a:sx n="62" d="100"/>
          <a:sy n="62" d="100"/>
        </p:scale>
        <p:origin x="3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F928-563B-134A-83FD-047373BD78E3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7343-6407-B341-81D3-85C6DBCC06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4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7" name="Espace réservé du contenu 186">
            <a:extLst>
              <a:ext uri="{FF2B5EF4-FFF2-40B4-BE49-F238E27FC236}">
                <a16:creationId xmlns:a16="http://schemas.microsoft.com/office/drawing/2014/main" id="{15116726-C4C9-DE4D-8521-88DCCAF06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1627338" y="1600200"/>
            <a:ext cx="12801600" cy="9601199"/>
          </a:xfrm>
        </p:spPr>
      </p:pic>
      <p:sp>
        <p:nvSpPr>
          <p:cNvPr id="5" name="ZoneTexte 4"/>
          <p:cNvSpPr txBox="1"/>
          <p:nvPr/>
        </p:nvSpPr>
        <p:spPr>
          <a:xfrm>
            <a:off x="3502306" y="2883000"/>
            <a:ext cx="5945317" cy="190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fr-FR" sz="8000" dirty="0">
                <a:solidFill>
                  <a:srgbClr val="FFC000"/>
                </a:solidFill>
                <a:latin typeface="Cooper Black" charset="0"/>
                <a:ea typeface="Cooper Black" charset="0"/>
                <a:cs typeface="Cooper Black" charset="0"/>
              </a:rPr>
              <a:t>Fête </a:t>
            </a:r>
            <a:r>
              <a:rPr lang="fr-FR" sz="3600" dirty="0">
                <a:solidFill>
                  <a:srgbClr val="FFC000"/>
                </a:solidFill>
                <a:latin typeface="Cooper Black" charset="0"/>
                <a:ea typeface="Cooper Black" charset="0"/>
                <a:cs typeface="Cooper Black" charset="0"/>
              </a:rPr>
              <a:t>de la </a:t>
            </a:r>
            <a:br>
              <a:rPr lang="fr-FR" sz="3600" dirty="0">
                <a:solidFill>
                  <a:srgbClr val="FFC000"/>
                </a:solidFill>
                <a:latin typeface="Cooper Black" charset="0"/>
                <a:ea typeface="Cooper Black" charset="0"/>
                <a:cs typeface="Cooper Black" charset="0"/>
              </a:rPr>
            </a:br>
            <a:r>
              <a:rPr lang="fr-FR" sz="8000" dirty="0">
                <a:solidFill>
                  <a:srgbClr val="FFC000"/>
                </a:solidFill>
                <a:latin typeface="Cooper Black" charset="0"/>
                <a:ea typeface="Cooper Black" charset="0"/>
                <a:cs typeface="Cooper Black" charset="0"/>
              </a:rPr>
              <a:t>Saint-Jean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7164" y="8213767"/>
            <a:ext cx="8316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REPAS 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SOIRÉE DANSANTE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FEU D’ARTIFICE 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FEU DE SAINT-JEAN </a:t>
            </a:r>
            <a:br>
              <a:rPr lang="fr-FR" b="1" dirty="0">
                <a:solidFill>
                  <a:schemeClr val="bg1"/>
                </a:solidFill>
              </a:rPr>
            </a:br>
            <a:br>
              <a:rPr lang="fr-FR" b="1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Adultes et Ados 22€ - Enfants 10€</a:t>
            </a:r>
          </a:p>
          <a:p>
            <a:r>
              <a:rPr lang="fr-FR" sz="2000" dirty="0">
                <a:solidFill>
                  <a:schemeClr val="bg1"/>
                </a:solidFill>
              </a:rPr>
              <a:t>Bulletin disponible à la mairie, sur le site internet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et chez les commerçants de la commune</a:t>
            </a:r>
          </a:p>
          <a:p>
            <a:r>
              <a:rPr lang="fr-FR" sz="2400" dirty="0">
                <a:solidFill>
                  <a:schemeClr val="bg1"/>
                </a:solidFill>
              </a:rPr>
              <a:t>Inscriptions avant le 20 juin </a:t>
            </a:r>
          </a:p>
          <a:p>
            <a:endParaRPr lang="fr-FR" sz="2400" b="1" dirty="0">
              <a:solidFill>
                <a:schemeClr val="bg1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3230280" y="360844"/>
            <a:ext cx="874760" cy="923855"/>
            <a:chOff x="6370562" y="2719993"/>
            <a:chExt cx="458445" cy="48417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r 24"/>
          <p:cNvGrpSpPr/>
          <p:nvPr/>
        </p:nvGrpSpPr>
        <p:grpSpPr>
          <a:xfrm>
            <a:off x="153578" y="360844"/>
            <a:ext cx="2275749" cy="2403474"/>
            <a:chOff x="6370562" y="2719993"/>
            <a:chExt cx="458445" cy="484175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r 42"/>
          <p:cNvGrpSpPr/>
          <p:nvPr/>
        </p:nvGrpSpPr>
        <p:grpSpPr>
          <a:xfrm>
            <a:off x="8194231" y="5441898"/>
            <a:ext cx="1253392" cy="1323738"/>
            <a:chOff x="6370562" y="2719993"/>
            <a:chExt cx="458445" cy="484175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28575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r 60"/>
          <p:cNvGrpSpPr/>
          <p:nvPr/>
        </p:nvGrpSpPr>
        <p:grpSpPr>
          <a:xfrm>
            <a:off x="5596157" y="1246905"/>
            <a:ext cx="1422555" cy="1502394"/>
            <a:chOff x="6370562" y="2719993"/>
            <a:chExt cx="458445" cy="484175"/>
          </a:xfrm>
        </p:grpSpPr>
        <p:cxnSp>
          <p:nvCxnSpPr>
            <p:cNvPr id="62" name="Connecteur droit 61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er 78"/>
          <p:cNvGrpSpPr/>
          <p:nvPr/>
        </p:nvGrpSpPr>
        <p:grpSpPr>
          <a:xfrm>
            <a:off x="2875680" y="1604134"/>
            <a:ext cx="1000373" cy="1447977"/>
            <a:chOff x="6370562" y="2719993"/>
            <a:chExt cx="458445" cy="484175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96"/>
          <p:cNvGrpSpPr/>
          <p:nvPr/>
        </p:nvGrpSpPr>
        <p:grpSpPr>
          <a:xfrm rot="20289770">
            <a:off x="-23636" y="936446"/>
            <a:ext cx="7051884" cy="2265880"/>
            <a:chOff x="-7549041" y="4486088"/>
            <a:chExt cx="6411355" cy="2060068"/>
          </a:xfrm>
        </p:grpSpPr>
        <p:grpSp>
          <p:nvGrpSpPr>
            <p:cNvPr id="98" name="Grouper 97"/>
            <p:cNvGrpSpPr/>
            <p:nvPr/>
          </p:nvGrpSpPr>
          <p:grpSpPr>
            <a:xfrm>
              <a:off x="-7094957" y="4601033"/>
              <a:ext cx="5331092" cy="1945123"/>
              <a:chOff x="-7090417" y="4613953"/>
              <a:chExt cx="5331092" cy="1945123"/>
            </a:xfrm>
          </p:grpSpPr>
          <p:grpSp>
            <p:nvGrpSpPr>
              <p:cNvPr id="101" name="Grouper 100"/>
              <p:cNvGrpSpPr/>
              <p:nvPr/>
            </p:nvGrpSpPr>
            <p:grpSpPr>
              <a:xfrm rot="20481337">
                <a:off x="-6010118" y="4613953"/>
                <a:ext cx="4250793" cy="1945123"/>
                <a:chOff x="1431632" y="8174"/>
                <a:chExt cx="2860817" cy="1309083"/>
              </a:xfrm>
            </p:grpSpPr>
            <p:sp>
              <p:nvSpPr>
                <p:cNvPr id="105" name="Triangle 104"/>
                <p:cNvSpPr/>
                <p:nvPr/>
              </p:nvSpPr>
              <p:spPr>
                <a:xfrm rot="13387088">
                  <a:off x="1431632" y="8174"/>
                  <a:ext cx="341906" cy="456967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Triangle 105"/>
                <p:cNvSpPr/>
                <p:nvPr/>
              </p:nvSpPr>
              <p:spPr>
                <a:xfrm rot="12862004">
                  <a:off x="1735828" y="261981"/>
                  <a:ext cx="341906" cy="456967"/>
                </a:xfrm>
                <a:prstGeom prst="triangle">
                  <a:avLst/>
                </a:prstGeom>
                <a:pattFill prst="sphere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Triangle 106"/>
                <p:cNvSpPr/>
                <p:nvPr/>
              </p:nvSpPr>
              <p:spPr>
                <a:xfrm rot="12458647">
                  <a:off x="2072211" y="463565"/>
                  <a:ext cx="341906" cy="456967"/>
                </a:xfrm>
                <a:prstGeom prst="triangle">
                  <a:avLst/>
                </a:prstGeom>
                <a:solidFill>
                  <a:srgbClr val="F661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8" name="Triangle 107"/>
                <p:cNvSpPr/>
                <p:nvPr/>
              </p:nvSpPr>
              <p:spPr>
                <a:xfrm rot="12185622">
                  <a:off x="2426850" y="620995"/>
                  <a:ext cx="341906" cy="456967"/>
                </a:xfrm>
                <a:prstGeom prst="triangle">
                  <a:avLst/>
                </a:prstGeom>
                <a:pattFill prst="dk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Triangle 108"/>
                <p:cNvSpPr/>
                <p:nvPr/>
              </p:nvSpPr>
              <p:spPr>
                <a:xfrm rot="11564760">
                  <a:off x="2804116" y="762727"/>
                  <a:ext cx="341906" cy="456967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Triangle 109"/>
                <p:cNvSpPr/>
                <p:nvPr/>
              </p:nvSpPr>
              <p:spPr>
                <a:xfrm rot="11312721">
                  <a:off x="3172798" y="819647"/>
                  <a:ext cx="341906" cy="456967"/>
                </a:xfrm>
                <a:prstGeom prst="triangle">
                  <a:avLst/>
                </a:prstGeom>
                <a:pattFill prst="lgCheck">
                  <a:fgClr>
                    <a:schemeClr val="accent4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Triangle 110"/>
                <p:cNvSpPr/>
                <p:nvPr/>
              </p:nvSpPr>
              <p:spPr>
                <a:xfrm rot="11009355">
                  <a:off x="3563388" y="859564"/>
                  <a:ext cx="341906" cy="456967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Triangle 111"/>
                <p:cNvSpPr/>
                <p:nvPr/>
              </p:nvSpPr>
              <p:spPr>
                <a:xfrm rot="10644625">
                  <a:off x="3950543" y="860290"/>
                  <a:ext cx="341906" cy="456967"/>
                </a:xfrm>
                <a:prstGeom prst="triangle">
                  <a:avLst/>
                </a:prstGeom>
                <a:pattFill prst="sphere">
                  <a:fgClr>
                    <a:schemeClr val="accent2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2" name="Grouper 101"/>
              <p:cNvGrpSpPr/>
              <p:nvPr/>
            </p:nvGrpSpPr>
            <p:grpSpPr>
              <a:xfrm rot="2312128">
                <a:off x="-7090417" y="4824659"/>
                <a:ext cx="1054129" cy="773987"/>
                <a:chOff x="-7646601" y="4833212"/>
                <a:chExt cx="1054129" cy="773987"/>
              </a:xfrm>
            </p:grpSpPr>
            <p:sp>
              <p:nvSpPr>
                <p:cNvPr id="103" name="Triangle 102"/>
                <p:cNvSpPr/>
                <p:nvPr/>
              </p:nvSpPr>
              <p:spPr>
                <a:xfrm rot="10446097">
                  <a:off x="-7646601" y="4928207"/>
                  <a:ext cx="508027" cy="678992"/>
                </a:xfrm>
                <a:prstGeom prst="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Triangle 103"/>
                <p:cNvSpPr/>
                <p:nvPr/>
              </p:nvSpPr>
              <p:spPr>
                <a:xfrm rot="10194058">
                  <a:off x="-7100499" y="4833212"/>
                  <a:ext cx="508027" cy="678992"/>
                </a:xfrm>
                <a:prstGeom prst="triangle">
                  <a:avLst/>
                </a:prstGeom>
                <a:pattFill prst="lgCheck">
                  <a:fgClr>
                    <a:schemeClr val="accent4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99" name="Triangle 98"/>
            <p:cNvSpPr/>
            <p:nvPr/>
          </p:nvSpPr>
          <p:spPr>
            <a:xfrm rot="13500000">
              <a:off x="-7463559" y="4400606"/>
              <a:ext cx="508027" cy="678992"/>
            </a:xfrm>
            <a:prstGeom prst="triangle">
              <a:avLst/>
            </a:prstGeom>
            <a:pattFill prst="spher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Triangle 99"/>
            <p:cNvSpPr/>
            <p:nvPr/>
          </p:nvSpPr>
          <p:spPr>
            <a:xfrm rot="10050693">
              <a:off x="-1645713" y="5033376"/>
              <a:ext cx="508027" cy="678992"/>
            </a:xfrm>
            <a:prstGeom prst="triangle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3" name="Grouper 112"/>
          <p:cNvGrpSpPr/>
          <p:nvPr/>
        </p:nvGrpSpPr>
        <p:grpSpPr>
          <a:xfrm rot="20642032">
            <a:off x="-41319" y="6196674"/>
            <a:ext cx="4402062" cy="1991514"/>
            <a:chOff x="1735828" y="261981"/>
            <a:chExt cx="2556621" cy="1055276"/>
          </a:xfrm>
        </p:grpSpPr>
        <p:sp>
          <p:nvSpPr>
            <p:cNvPr id="115" name="Triangle 114"/>
            <p:cNvSpPr/>
            <p:nvPr/>
          </p:nvSpPr>
          <p:spPr>
            <a:xfrm rot="12862004">
              <a:off x="1735828" y="261981"/>
              <a:ext cx="341906" cy="456967"/>
            </a:xfrm>
            <a:prstGeom prst="triangle">
              <a:avLst/>
            </a:prstGeom>
            <a:pattFill prst="spher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Triangle 115"/>
            <p:cNvSpPr/>
            <p:nvPr/>
          </p:nvSpPr>
          <p:spPr>
            <a:xfrm rot="12458647">
              <a:off x="2072211" y="463565"/>
              <a:ext cx="341906" cy="45696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Triangle 116"/>
            <p:cNvSpPr/>
            <p:nvPr/>
          </p:nvSpPr>
          <p:spPr>
            <a:xfrm rot="12185622">
              <a:off x="2426850" y="620995"/>
              <a:ext cx="341906" cy="456967"/>
            </a:xfrm>
            <a:prstGeom prst="triangle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Triangle 117"/>
            <p:cNvSpPr/>
            <p:nvPr/>
          </p:nvSpPr>
          <p:spPr>
            <a:xfrm rot="11564760">
              <a:off x="2804116" y="762727"/>
              <a:ext cx="341906" cy="45696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Triangle 118"/>
            <p:cNvSpPr/>
            <p:nvPr/>
          </p:nvSpPr>
          <p:spPr>
            <a:xfrm rot="11312721">
              <a:off x="3172798" y="819647"/>
              <a:ext cx="341906" cy="456967"/>
            </a:xfrm>
            <a:prstGeom prst="triangle">
              <a:avLst/>
            </a:prstGeom>
            <a:pattFill prst="lgCheck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Triangle 119"/>
            <p:cNvSpPr/>
            <p:nvPr/>
          </p:nvSpPr>
          <p:spPr>
            <a:xfrm rot="11009355">
              <a:off x="3563388" y="859564"/>
              <a:ext cx="341906" cy="4569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Triangle 120"/>
            <p:cNvSpPr/>
            <p:nvPr/>
          </p:nvSpPr>
          <p:spPr>
            <a:xfrm rot="10644625">
              <a:off x="3950543" y="860290"/>
              <a:ext cx="341906" cy="456967"/>
            </a:xfrm>
            <a:prstGeom prst="triangle">
              <a:avLst/>
            </a:prstGeom>
            <a:pattFill prst="spher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2" name="Grouper 121"/>
          <p:cNvGrpSpPr/>
          <p:nvPr/>
        </p:nvGrpSpPr>
        <p:grpSpPr>
          <a:xfrm>
            <a:off x="1738708" y="10634"/>
            <a:ext cx="1237016" cy="1341871"/>
            <a:chOff x="6370562" y="2719993"/>
            <a:chExt cx="458445" cy="484175"/>
          </a:xfrm>
        </p:grpSpPr>
        <p:cxnSp>
          <p:nvCxnSpPr>
            <p:cNvPr id="123" name="Connecteur droit 122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ZoneTexte 139"/>
          <p:cNvSpPr txBox="1"/>
          <p:nvPr/>
        </p:nvSpPr>
        <p:spPr>
          <a:xfrm>
            <a:off x="3502306" y="4669198"/>
            <a:ext cx="54388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GONNEVILLE SUR HONFLEUR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5400" b="1" dirty="0">
                <a:solidFill>
                  <a:schemeClr val="bg1"/>
                </a:solidFill>
              </a:rPr>
              <a:t>27 JUIN 2026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À PARTIR DE 19H30</a:t>
            </a:r>
          </a:p>
          <a:p>
            <a:pPr algn="ctr"/>
            <a:br>
              <a:rPr lang="fr-FR" dirty="0">
                <a:solidFill>
                  <a:schemeClr val="bg1"/>
                </a:solidFill>
              </a:rPr>
            </a:br>
            <a:endParaRPr lang="fr-FR" sz="2400" b="1" dirty="0">
              <a:solidFill>
                <a:schemeClr val="bg1"/>
              </a:solidFill>
            </a:endParaRPr>
          </a:p>
        </p:txBody>
      </p:sp>
      <p:grpSp>
        <p:nvGrpSpPr>
          <p:cNvPr id="141" name="Grouper 140"/>
          <p:cNvGrpSpPr/>
          <p:nvPr/>
        </p:nvGrpSpPr>
        <p:grpSpPr>
          <a:xfrm>
            <a:off x="4337814" y="6038955"/>
            <a:ext cx="871295" cy="920196"/>
            <a:chOff x="6370562" y="2719993"/>
            <a:chExt cx="458445" cy="484175"/>
          </a:xfrm>
        </p:grpSpPr>
        <p:cxnSp>
          <p:nvCxnSpPr>
            <p:cNvPr id="142" name="Connecteur droit 141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143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9050">
              <a:solidFill>
                <a:srgbClr val="F661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er 158"/>
          <p:cNvGrpSpPr/>
          <p:nvPr/>
        </p:nvGrpSpPr>
        <p:grpSpPr>
          <a:xfrm>
            <a:off x="239418" y="5512250"/>
            <a:ext cx="841330" cy="888549"/>
            <a:chOff x="6370562" y="2719993"/>
            <a:chExt cx="458445" cy="484175"/>
          </a:xfrm>
        </p:grpSpPr>
        <p:cxnSp>
          <p:nvCxnSpPr>
            <p:cNvPr id="160" name="Connecteur droit 159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droit 169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7" name="Image 1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08" y="10616466"/>
            <a:ext cx="2892554" cy="1260688"/>
          </a:xfrm>
          <a:prstGeom prst="rect">
            <a:avLst/>
          </a:prstGeom>
        </p:spPr>
      </p:pic>
      <p:grpSp>
        <p:nvGrpSpPr>
          <p:cNvPr id="178" name="Grouper 177"/>
          <p:cNvGrpSpPr/>
          <p:nvPr/>
        </p:nvGrpSpPr>
        <p:grpSpPr>
          <a:xfrm rot="847592">
            <a:off x="6086112" y="488590"/>
            <a:ext cx="3728660" cy="1706200"/>
            <a:chOff x="1431632" y="8174"/>
            <a:chExt cx="2860817" cy="1309083"/>
          </a:xfrm>
        </p:grpSpPr>
        <p:sp>
          <p:nvSpPr>
            <p:cNvPr id="179" name="Triangle 178"/>
            <p:cNvSpPr/>
            <p:nvPr/>
          </p:nvSpPr>
          <p:spPr>
            <a:xfrm rot="13387088">
              <a:off x="1431632" y="8174"/>
              <a:ext cx="341906" cy="45696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Triangle 179"/>
            <p:cNvSpPr/>
            <p:nvPr/>
          </p:nvSpPr>
          <p:spPr>
            <a:xfrm rot="12862004">
              <a:off x="1735828" y="261981"/>
              <a:ext cx="341906" cy="456967"/>
            </a:xfrm>
            <a:prstGeom prst="triangle">
              <a:avLst/>
            </a:prstGeom>
            <a:pattFill prst="spher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Triangle 180"/>
            <p:cNvSpPr/>
            <p:nvPr/>
          </p:nvSpPr>
          <p:spPr>
            <a:xfrm rot="12458647">
              <a:off x="2072211" y="463565"/>
              <a:ext cx="341906" cy="456967"/>
            </a:xfrm>
            <a:prstGeom prst="triangle">
              <a:avLst/>
            </a:prstGeom>
            <a:solidFill>
              <a:srgbClr val="F66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2" name="Triangle 181"/>
            <p:cNvSpPr/>
            <p:nvPr/>
          </p:nvSpPr>
          <p:spPr>
            <a:xfrm rot="12185622">
              <a:off x="2426850" y="620995"/>
              <a:ext cx="341906" cy="456967"/>
            </a:xfrm>
            <a:prstGeom prst="triangle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Triangle 182"/>
            <p:cNvSpPr/>
            <p:nvPr/>
          </p:nvSpPr>
          <p:spPr>
            <a:xfrm rot="11564760">
              <a:off x="2804116" y="762727"/>
              <a:ext cx="341906" cy="45696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4" name="Triangle 183"/>
            <p:cNvSpPr/>
            <p:nvPr/>
          </p:nvSpPr>
          <p:spPr>
            <a:xfrm rot="11312721">
              <a:off x="3172798" y="819647"/>
              <a:ext cx="341906" cy="456967"/>
            </a:xfrm>
            <a:prstGeom prst="triangle">
              <a:avLst/>
            </a:prstGeom>
            <a:pattFill prst="lgCheck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Triangle 184"/>
            <p:cNvSpPr/>
            <p:nvPr/>
          </p:nvSpPr>
          <p:spPr>
            <a:xfrm rot="11009355">
              <a:off x="3563388" y="859564"/>
              <a:ext cx="341906" cy="45696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Triangle 185"/>
            <p:cNvSpPr/>
            <p:nvPr/>
          </p:nvSpPr>
          <p:spPr>
            <a:xfrm rot="10644625">
              <a:off x="3950543" y="860290"/>
              <a:ext cx="341906" cy="456967"/>
            </a:xfrm>
            <a:prstGeom prst="triangle">
              <a:avLst/>
            </a:prstGeom>
            <a:pattFill prst="sphere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8" name="Grouper 187"/>
          <p:cNvGrpSpPr/>
          <p:nvPr/>
        </p:nvGrpSpPr>
        <p:grpSpPr>
          <a:xfrm>
            <a:off x="4320555" y="806719"/>
            <a:ext cx="1202094" cy="1269561"/>
            <a:chOff x="6370562" y="2719993"/>
            <a:chExt cx="458445" cy="484175"/>
          </a:xfrm>
        </p:grpSpPr>
        <p:cxnSp>
          <p:nvCxnSpPr>
            <p:cNvPr id="189" name="Connecteur droit 188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cteur droit 204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er 205"/>
          <p:cNvGrpSpPr/>
          <p:nvPr/>
        </p:nvGrpSpPr>
        <p:grpSpPr>
          <a:xfrm>
            <a:off x="279471" y="4131403"/>
            <a:ext cx="1018431" cy="1075589"/>
            <a:chOff x="6370562" y="2719993"/>
            <a:chExt cx="458445" cy="484175"/>
          </a:xfrm>
        </p:grpSpPr>
        <p:cxnSp>
          <p:nvCxnSpPr>
            <p:cNvPr id="207" name="Connecteur droit 206"/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/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/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/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/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eur droit 211"/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/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cteur droit 213"/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/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cteur droit 215"/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cteur droit 216"/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/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cteur droit 219"/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/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222"/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6">
            <a:extLst>
              <a:ext uri="{FF2B5EF4-FFF2-40B4-BE49-F238E27FC236}">
                <a16:creationId xmlns:a16="http://schemas.microsoft.com/office/drawing/2014/main" id="{09D37742-87DE-D2F6-8CF4-DCBF3E808FCF}"/>
              </a:ext>
            </a:extLst>
          </p:cNvPr>
          <p:cNvGrpSpPr/>
          <p:nvPr/>
        </p:nvGrpSpPr>
        <p:grpSpPr>
          <a:xfrm>
            <a:off x="7095593" y="1959145"/>
            <a:ext cx="874760" cy="923855"/>
            <a:chOff x="6370562" y="2719993"/>
            <a:chExt cx="458445" cy="484175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3A39A423-C63E-D821-311D-62DFCC902AB4}"/>
                </a:ext>
              </a:extLst>
            </p:cNvPr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128C0207-5478-73D3-A3BC-9F96C3F05B22}"/>
                </a:ext>
              </a:extLst>
            </p:cNvPr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cteur droit 223">
              <a:extLst>
                <a:ext uri="{FF2B5EF4-FFF2-40B4-BE49-F238E27FC236}">
                  <a16:creationId xmlns:a16="http://schemas.microsoft.com/office/drawing/2014/main" id="{753DE57E-FBF7-16BE-FDCB-16C6C4E18F97}"/>
                </a:ext>
              </a:extLst>
            </p:cNvPr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cteur droit 224">
              <a:extLst>
                <a:ext uri="{FF2B5EF4-FFF2-40B4-BE49-F238E27FC236}">
                  <a16:creationId xmlns:a16="http://schemas.microsoft.com/office/drawing/2014/main" id="{8667867E-BF14-0C83-0A83-55A1E1C6E33E}"/>
                </a:ext>
              </a:extLst>
            </p:cNvPr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DDA9D825-024A-699D-5755-4B890416E712}"/>
                </a:ext>
              </a:extLst>
            </p:cNvPr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cteur droit 226">
              <a:extLst>
                <a:ext uri="{FF2B5EF4-FFF2-40B4-BE49-F238E27FC236}">
                  <a16:creationId xmlns:a16="http://schemas.microsoft.com/office/drawing/2014/main" id="{095DDB32-3BE2-D5F0-F4F4-4183BDE26FE7}"/>
                </a:ext>
              </a:extLst>
            </p:cNvPr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cteur droit 227">
              <a:extLst>
                <a:ext uri="{FF2B5EF4-FFF2-40B4-BE49-F238E27FC236}">
                  <a16:creationId xmlns:a16="http://schemas.microsoft.com/office/drawing/2014/main" id="{7512EDA6-DBA2-AD6E-264E-77D012AC2D75}"/>
                </a:ext>
              </a:extLst>
            </p:cNvPr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A3BDCC7E-9735-32C7-A07F-7574319CA49F}"/>
                </a:ext>
              </a:extLst>
            </p:cNvPr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A889EC86-DC52-21B3-FFFC-F67C9FF0B8AA}"/>
                </a:ext>
              </a:extLst>
            </p:cNvPr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5C21C4FE-E3DC-46DD-6275-2961874C3B44}"/>
                </a:ext>
              </a:extLst>
            </p:cNvPr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100D899B-B8C1-239E-8015-743DEF79D3EC}"/>
                </a:ext>
              </a:extLst>
            </p:cNvPr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7C54BB64-4D6D-1340-D9BA-0B21A4F4CF11}"/>
                </a:ext>
              </a:extLst>
            </p:cNvPr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DDEA56DC-59B1-75CC-0AB4-5B1413BCD864}"/>
                </a:ext>
              </a:extLst>
            </p:cNvPr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9793DB0D-A132-B069-43B6-966B57AC84C4}"/>
                </a:ext>
              </a:extLst>
            </p:cNvPr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6EC30DB2-460F-451E-1641-146B5B8048C6}"/>
                </a:ext>
              </a:extLst>
            </p:cNvPr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cteur droit 236">
              <a:extLst>
                <a:ext uri="{FF2B5EF4-FFF2-40B4-BE49-F238E27FC236}">
                  <a16:creationId xmlns:a16="http://schemas.microsoft.com/office/drawing/2014/main" id="{7088D425-639D-9650-CD3C-66A407A775BE}"/>
                </a:ext>
              </a:extLst>
            </p:cNvPr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F60310E0-956E-D083-B07E-3BAFAE0F7FF0}"/>
                </a:ext>
              </a:extLst>
            </p:cNvPr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er 187">
            <a:extLst>
              <a:ext uri="{FF2B5EF4-FFF2-40B4-BE49-F238E27FC236}">
                <a16:creationId xmlns:a16="http://schemas.microsoft.com/office/drawing/2014/main" id="{FB4C5922-91C6-9955-8299-91587E25DD95}"/>
              </a:ext>
            </a:extLst>
          </p:cNvPr>
          <p:cNvGrpSpPr/>
          <p:nvPr/>
        </p:nvGrpSpPr>
        <p:grpSpPr>
          <a:xfrm>
            <a:off x="8245529" y="2298922"/>
            <a:ext cx="1202094" cy="1269561"/>
            <a:chOff x="6370562" y="2719993"/>
            <a:chExt cx="458445" cy="484175"/>
          </a:xfrm>
        </p:grpSpPr>
        <p:cxnSp>
          <p:nvCxnSpPr>
            <p:cNvPr id="240" name="Connecteur droit 239">
              <a:extLst>
                <a:ext uri="{FF2B5EF4-FFF2-40B4-BE49-F238E27FC236}">
                  <a16:creationId xmlns:a16="http://schemas.microsoft.com/office/drawing/2014/main" id="{58B10AA0-6ECC-7F25-E185-F13E83102AC7}"/>
                </a:ext>
              </a:extLst>
            </p:cNvPr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cteur droit 240">
              <a:extLst>
                <a:ext uri="{FF2B5EF4-FFF2-40B4-BE49-F238E27FC236}">
                  <a16:creationId xmlns:a16="http://schemas.microsoft.com/office/drawing/2014/main" id="{465A3795-ED7B-9574-E85C-104908BEA1B9}"/>
                </a:ext>
              </a:extLst>
            </p:cNvPr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241">
              <a:extLst>
                <a:ext uri="{FF2B5EF4-FFF2-40B4-BE49-F238E27FC236}">
                  <a16:creationId xmlns:a16="http://schemas.microsoft.com/office/drawing/2014/main" id="{5338CCAC-0E89-1F73-617D-6F9632E3B1B2}"/>
                </a:ext>
              </a:extLst>
            </p:cNvPr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eur droit 242">
              <a:extLst>
                <a:ext uri="{FF2B5EF4-FFF2-40B4-BE49-F238E27FC236}">
                  <a16:creationId xmlns:a16="http://schemas.microsoft.com/office/drawing/2014/main" id="{D9BBB2F1-33EE-E855-DC98-19966A518E54}"/>
                </a:ext>
              </a:extLst>
            </p:cNvPr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cteur droit 243">
              <a:extLst>
                <a:ext uri="{FF2B5EF4-FFF2-40B4-BE49-F238E27FC236}">
                  <a16:creationId xmlns:a16="http://schemas.microsoft.com/office/drawing/2014/main" id="{7C3D1EF0-98BD-A871-B131-EE1C837C0540}"/>
                </a:ext>
              </a:extLst>
            </p:cNvPr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18407B3B-F1E0-A529-CB50-83A6EAD92609}"/>
                </a:ext>
              </a:extLst>
            </p:cNvPr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cteur droit 245">
              <a:extLst>
                <a:ext uri="{FF2B5EF4-FFF2-40B4-BE49-F238E27FC236}">
                  <a16:creationId xmlns:a16="http://schemas.microsoft.com/office/drawing/2014/main" id="{73E401CF-2DEA-8290-1104-68B99CFE7E58}"/>
                </a:ext>
              </a:extLst>
            </p:cNvPr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cteur droit 246">
              <a:extLst>
                <a:ext uri="{FF2B5EF4-FFF2-40B4-BE49-F238E27FC236}">
                  <a16:creationId xmlns:a16="http://schemas.microsoft.com/office/drawing/2014/main" id="{E1069642-E9AC-9FA6-8956-7E158F2AB671}"/>
                </a:ext>
              </a:extLst>
            </p:cNvPr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cteur droit 247">
              <a:extLst>
                <a:ext uri="{FF2B5EF4-FFF2-40B4-BE49-F238E27FC236}">
                  <a16:creationId xmlns:a16="http://schemas.microsoft.com/office/drawing/2014/main" id="{F1D1BC04-7018-1C8F-FF15-E3465B0021DA}"/>
                </a:ext>
              </a:extLst>
            </p:cNvPr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cteur droit 248">
              <a:extLst>
                <a:ext uri="{FF2B5EF4-FFF2-40B4-BE49-F238E27FC236}">
                  <a16:creationId xmlns:a16="http://schemas.microsoft.com/office/drawing/2014/main" id="{418E4536-A601-A37B-7474-C7645A3C05C8}"/>
                </a:ext>
              </a:extLst>
            </p:cNvPr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cteur droit 249">
              <a:extLst>
                <a:ext uri="{FF2B5EF4-FFF2-40B4-BE49-F238E27FC236}">
                  <a16:creationId xmlns:a16="http://schemas.microsoft.com/office/drawing/2014/main" id="{1402975F-DB7C-AE97-9E74-D130D59D049B}"/>
                </a:ext>
              </a:extLst>
            </p:cNvPr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cteur droit 250">
              <a:extLst>
                <a:ext uri="{FF2B5EF4-FFF2-40B4-BE49-F238E27FC236}">
                  <a16:creationId xmlns:a16="http://schemas.microsoft.com/office/drawing/2014/main" id="{5F04E211-92AE-22AB-46B2-557512B4F2E4}"/>
                </a:ext>
              </a:extLst>
            </p:cNvPr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>
              <a:extLst>
                <a:ext uri="{FF2B5EF4-FFF2-40B4-BE49-F238E27FC236}">
                  <a16:creationId xmlns:a16="http://schemas.microsoft.com/office/drawing/2014/main" id="{32ACBD0F-2576-7980-CD1F-775DA1DB3529}"/>
                </a:ext>
              </a:extLst>
            </p:cNvPr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>
              <a:extLst>
                <a:ext uri="{FF2B5EF4-FFF2-40B4-BE49-F238E27FC236}">
                  <a16:creationId xmlns:a16="http://schemas.microsoft.com/office/drawing/2014/main" id="{E2A65244-BA44-4E0E-5024-FB6CA8A11807}"/>
                </a:ext>
              </a:extLst>
            </p:cNvPr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>
              <a:extLst>
                <a:ext uri="{FF2B5EF4-FFF2-40B4-BE49-F238E27FC236}">
                  <a16:creationId xmlns:a16="http://schemas.microsoft.com/office/drawing/2014/main" id="{63B022DC-99FF-03D2-7A50-CD860AAAE99F}"/>
                </a:ext>
              </a:extLst>
            </p:cNvPr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>
              <a:extLst>
                <a:ext uri="{FF2B5EF4-FFF2-40B4-BE49-F238E27FC236}">
                  <a16:creationId xmlns:a16="http://schemas.microsoft.com/office/drawing/2014/main" id="{BC132BD8-6FBB-6362-C952-5B16D345F185}"/>
                </a:ext>
              </a:extLst>
            </p:cNvPr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>
              <a:extLst>
                <a:ext uri="{FF2B5EF4-FFF2-40B4-BE49-F238E27FC236}">
                  <a16:creationId xmlns:a16="http://schemas.microsoft.com/office/drawing/2014/main" id="{028EE059-9B1B-9CB7-2CAF-805D5093BD88}"/>
                </a:ext>
              </a:extLst>
            </p:cNvPr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er 158">
            <a:extLst>
              <a:ext uri="{FF2B5EF4-FFF2-40B4-BE49-F238E27FC236}">
                <a16:creationId xmlns:a16="http://schemas.microsoft.com/office/drawing/2014/main" id="{107735F5-0DE3-266D-5BB9-667DA939F684}"/>
              </a:ext>
            </a:extLst>
          </p:cNvPr>
          <p:cNvGrpSpPr/>
          <p:nvPr/>
        </p:nvGrpSpPr>
        <p:grpSpPr>
          <a:xfrm>
            <a:off x="8036177" y="348827"/>
            <a:ext cx="841330" cy="888549"/>
            <a:chOff x="6370562" y="2719993"/>
            <a:chExt cx="458445" cy="484175"/>
          </a:xfrm>
        </p:grpSpPr>
        <p:cxnSp>
          <p:nvCxnSpPr>
            <p:cNvPr id="258" name="Connecteur droit 257">
              <a:extLst>
                <a:ext uri="{FF2B5EF4-FFF2-40B4-BE49-F238E27FC236}">
                  <a16:creationId xmlns:a16="http://schemas.microsoft.com/office/drawing/2014/main" id="{B25B4E6C-40CB-587A-4A74-ECF7CFCD617F}"/>
                </a:ext>
              </a:extLst>
            </p:cNvPr>
            <p:cNvCxnSpPr/>
            <p:nvPr/>
          </p:nvCxnSpPr>
          <p:spPr>
            <a:xfrm>
              <a:off x="6570299" y="2719993"/>
              <a:ext cx="13381" cy="25069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>
              <a:extLst>
                <a:ext uri="{FF2B5EF4-FFF2-40B4-BE49-F238E27FC236}">
                  <a16:creationId xmlns:a16="http://schemas.microsoft.com/office/drawing/2014/main" id="{654D5596-4783-8B14-80CE-7E26D8347809}"/>
                </a:ext>
              </a:extLst>
            </p:cNvPr>
            <p:cNvCxnSpPr/>
            <p:nvPr/>
          </p:nvCxnSpPr>
          <p:spPr>
            <a:xfrm>
              <a:off x="6380602" y="2948383"/>
              <a:ext cx="189697" cy="2739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>
              <a:extLst>
                <a:ext uri="{FF2B5EF4-FFF2-40B4-BE49-F238E27FC236}">
                  <a16:creationId xmlns:a16="http://schemas.microsoft.com/office/drawing/2014/main" id="{7319E283-8EAF-B371-9F82-89771FC1188F}"/>
                </a:ext>
              </a:extLst>
            </p:cNvPr>
            <p:cNvCxnSpPr/>
            <p:nvPr/>
          </p:nvCxnSpPr>
          <p:spPr>
            <a:xfrm flipV="1">
              <a:off x="6380602" y="2974605"/>
              <a:ext cx="203078" cy="17494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>
              <a:extLst>
                <a:ext uri="{FF2B5EF4-FFF2-40B4-BE49-F238E27FC236}">
                  <a16:creationId xmlns:a16="http://schemas.microsoft.com/office/drawing/2014/main" id="{93ACBEB5-EC9F-04D7-2AA4-FF38F0781831}"/>
                </a:ext>
              </a:extLst>
            </p:cNvPr>
            <p:cNvCxnSpPr/>
            <p:nvPr/>
          </p:nvCxnSpPr>
          <p:spPr>
            <a:xfrm flipV="1">
              <a:off x="6530154" y="2975780"/>
              <a:ext cx="53526" cy="22838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>
              <a:extLst>
                <a:ext uri="{FF2B5EF4-FFF2-40B4-BE49-F238E27FC236}">
                  <a16:creationId xmlns:a16="http://schemas.microsoft.com/office/drawing/2014/main" id="{7FF318BE-054D-6007-F851-06F252B0AD32}"/>
                </a:ext>
              </a:extLst>
            </p:cNvPr>
            <p:cNvCxnSpPr/>
            <p:nvPr/>
          </p:nvCxnSpPr>
          <p:spPr>
            <a:xfrm flipH="1" flipV="1">
              <a:off x="6576990" y="2970685"/>
              <a:ext cx="82518" cy="22489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>
              <a:extLst>
                <a:ext uri="{FF2B5EF4-FFF2-40B4-BE49-F238E27FC236}">
                  <a16:creationId xmlns:a16="http://schemas.microsoft.com/office/drawing/2014/main" id="{1C575B50-A0C2-861C-BE6B-A0E8FCA100B5}"/>
                </a:ext>
              </a:extLst>
            </p:cNvPr>
            <p:cNvCxnSpPr/>
            <p:nvPr/>
          </p:nvCxnSpPr>
          <p:spPr>
            <a:xfrm flipH="1" flipV="1">
              <a:off x="6576990" y="2970686"/>
              <a:ext cx="196387" cy="5415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>
              <a:extLst>
                <a:ext uri="{FF2B5EF4-FFF2-40B4-BE49-F238E27FC236}">
                  <a16:creationId xmlns:a16="http://schemas.microsoft.com/office/drawing/2014/main" id="{BB7D7FE3-5BDD-C353-1706-C7C7389C0A5C}"/>
                </a:ext>
              </a:extLst>
            </p:cNvPr>
            <p:cNvCxnSpPr/>
            <p:nvPr/>
          </p:nvCxnSpPr>
          <p:spPr>
            <a:xfrm flipH="1">
              <a:off x="6592604" y="2943607"/>
              <a:ext cx="204193" cy="2707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DC7057F0-C7B3-C717-D403-761E6EBF65AE}"/>
                </a:ext>
              </a:extLst>
            </p:cNvPr>
            <p:cNvCxnSpPr/>
            <p:nvPr/>
          </p:nvCxnSpPr>
          <p:spPr>
            <a:xfrm flipH="1">
              <a:off x="6590371" y="2822581"/>
              <a:ext cx="116097" cy="143658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906B9221-AA4D-88F0-CF7B-109A8EE388DB}"/>
                </a:ext>
              </a:extLst>
            </p:cNvPr>
            <p:cNvCxnSpPr/>
            <p:nvPr/>
          </p:nvCxnSpPr>
          <p:spPr>
            <a:xfrm>
              <a:off x="6401294" y="2820679"/>
              <a:ext cx="174021" cy="1488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>
              <a:extLst>
                <a:ext uri="{FF2B5EF4-FFF2-40B4-BE49-F238E27FC236}">
                  <a16:creationId xmlns:a16="http://schemas.microsoft.com/office/drawing/2014/main" id="{E2D55DFD-66B8-8529-7D89-7E946B4CED88}"/>
                </a:ext>
              </a:extLst>
            </p:cNvPr>
            <p:cNvCxnSpPr/>
            <p:nvPr/>
          </p:nvCxnSpPr>
          <p:spPr>
            <a:xfrm flipH="1" flipV="1">
              <a:off x="6585356" y="2974603"/>
              <a:ext cx="113804" cy="13308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>
              <a:extLst>
                <a:ext uri="{FF2B5EF4-FFF2-40B4-BE49-F238E27FC236}">
                  <a16:creationId xmlns:a16="http://schemas.microsoft.com/office/drawing/2014/main" id="{A75CAD80-3A36-6701-1D3B-FC9BBBB61CE9}"/>
                </a:ext>
              </a:extLst>
            </p:cNvPr>
            <p:cNvCxnSpPr/>
            <p:nvPr/>
          </p:nvCxnSpPr>
          <p:spPr>
            <a:xfrm flipH="1" flipV="1">
              <a:off x="6370562" y="2881031"/>
              <a:ext cx="426235" cy="18872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>
              <a:extLst>
                <a:ext uri="{FF2B5EF4-FFF2-40B4-BE49-F238E27FC236}">
                  <a16:creationId xmlns:a16="http://schemas.microsoft.com/office/drawing/2014/main" id="{1DCA0E10-7BB8-5910-43FF-4F737C7EB935}"/>
                </a:ext>
              </a:extLst>
            </p:cNvPr>
            <p:cNvCxnSpPr/>
            <p:nvPr/>
          </p:nvCxnSpPr>
          <p:spPr>
            <a:xfrm flipH="1">
              <a:off x="6397543" y="2886897"/>
              <a:ext cx="385656" cy="17360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>
              <a:extLst>
                <a:ext uri="{FF2B5EF4-FFF2-40B4-BE49-F238E27FC236}">
                  <a16:creationId xmlns:a16="http://schemas.microsoft.com/office/drawing/2014/main" id="{0E3D7BDD-CBC4-7D88-1957-FE4269DAB2C5}"/>
                </a:ext>
              </a:extLst>
            </p:cNvPr>
            <p:cNvCxnSpPr/>
            <p:nvPr/>
          </p:nvCxnSpPr>
          <p:spPr>
            <a:xfrm>
              <a:off x="6491063" y="2811662"/>
              <a:ext cx="203637" cy="337890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>
              <a:extLst>
                <a:ext uri="{FF2B5EF4-FFF2-40B4-BE49-F238E27FC236}">
                  <a16:creationId xmlns:a16="http://schemas.microsoft.com/office/drawing/2014/main" id="{533024E0-F565-005A-273C-C4383430C440}"/>
                </a:ext>
              </a:extLst>
            </p:cNvPr>
            <p:cNvCxnSpPr/>
            <p:nvPr/>
          </p:nvCxnSpPr>
          <p:spPr>
            <a:xfrm flipV="1">
              <a:off x="6513689" y="2817116"/>
              <a:ext cx="143666" cy="322155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>
              <a:extLst>
                <a:ext uri="{FF2B5EF4-FFF2-40B4-BE49-F238E27FC236}">
                  <a16:creationId xmlns:a16="http://schemas.microsoft.com/office/drawing/2014/main" id="{51887CC0-E937-8397-48E2-7193D1F5DF9F}"/>
                </a:ext>
              </a:extLst>
            </p:cNvPr>
            <p:cNvCxnSpPr/>
            <p:nvPr/>
          </p:nvCxnSpPr>
          <p:spPr>
            <a:xfrm flipH="1">
              <a:off x="6380603" y="2910040"/>
              <a:ext cx="448404" cy="102497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>
              <a:extLst>
                <a:ext uri="{FF2B5EF4-FFF2-40B4-BE49-F238E27FC236}">
                  <a16:creationId xmlns:a16="http://schemas.microsoft.com/office/drawing/2014/main" id="{BE6F28E2-2B49-349D-E2F6-7BFFD00868CE}"/>
                </a:ext>
              </a:extLst>
            </p:cNvPr>
            <p:cNvCxnSpPr/>
            <p:nvPr/>
          </p:nvCxnSpPr>
          <p:spPr>
            <a:xfrm flipH="1" flipV="1">
              <a:off x="6590176" y="2986660"/>
              <a:ext cx="9969" cy="196459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>
              <a:extLst>
                <a:ext uri="{FF2B5EF4-FFF2-40B4-BE49-F238E27FC236}">
                  <a16:creationId xmlns:a16="http://schemas.microsoft.com/office/drawing/2014/main" id="{1BBF7A81-349A-F41F-4BBE-907B76513CDA}"/>
                </a:ext>
              </a:extLst>
            </p:cNvPr>
            <p:cNvCxnSpPr/>
            <p:nvPr/>
          </p:nvCxnSpPr>
          <p:spPr>
            <a:xfrm>
              <a:off x="6524666" y="2782749"/>
              <a:ext cx="51121" cy="161976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0689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62</Words>
  <Application>Microsoft Macintosh PowerPoint</Application>
  <PresentationFormat>A3 (297 x 420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Cooper Black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Cécile Saiter</cp:lastModifiedBy>
  <cp:revision>19</cp:revision>
  <cp:lastPrinted>2024-06-05T07:15:32Z</cp:lastPrinted>
  <dcterms:created xsi:type="dcterms:W3CDTF">2022-05-20T13:07:02Z</dcterms:created>
  <dcterms:modified xsi:type="dcterms:W3CDTF">2026-06-10T06:56:13Z</dcterms:modified>
</cp:coreProperties>
</file>